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</p:sldIdLst>
  <p:sldSz cx="9601200" cy="12801600" type="A3"/>
  <p:notesSz cx="6858000" cy="9144000"/>
  <p:defaultTextStyle>
    <a:defPPr>
      <a:defRPr lang="nl-NL"/>
    </a:defPPr>
    <a:lvl1pPr marL="0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49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698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547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397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246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098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947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796" algn="l" defTabSz="1279698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664" y="-27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601200" cy="8534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0" y="7254240"/>
            <a:ext cx="6720840" cy="327152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2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748058"/>
            <a:ext cx="8161020" cy="2744047"/>
          </a:xfrm>
        </p:spPr>
        <p:txBody>
          <a:bodyPr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12658"/>
            <a:ext cx="8321040" cy="21336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40080" y="2987040"/>
            <a:ext cx="8321040" cy="76809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263381"/>
            <a:ext cx="8279369" cy="2542540"/>
          </a:xfrm>
        </p:spPr>
        <p:txBody>
          <a:bodyPr anchor="t"/>
          <a:lstStyle>
            <a:lvl1pPr algn="l">
              <a:defRPr sz="4500" b="0" i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463032"/>
            <a:ext cx="8279369" cy="2800349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40080" y="2987040"/>
            <a:ext cx="3920490" cy="768096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40630" y="2987040"/>
            <a:ext cx="3920490" cy="768096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12658"/>
            <a:ext cx="8321040" cy="21336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40630" y="4124960"/>
            <a:ext cx="3920490" cy="654304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40080" y="4124960"/>
            <a:ext cx="3920490" cy="654304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12658"/>
            <a:ext cx="832104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87039"/>
            <a:ext cx="3920490" cy="1072727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solidFill>
                  <a:schemeClr val="tx2"/>
                </a:solidFill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40630" y="2987039"/>
            <a:ext cx="3920490" cy="1072727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0" baseline="0">
                <a:solidFill>
                  <a:schemeClr val="tx2"/>
                </a:solidFill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12658"/>
            <a:ext cx="8321040" cy="21336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160520" y="2702560"/>
            <a:ext cx="4880610" cy="79654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280" y="2702560"/>
            <a:ext cx="3120390" cy="2048256"/>
          </a:xfrm>
        </p:spPr>
        <p:txBody>
          <a:bodyPr anchor="b"/>
          <a:lstStyle>
            <a:lvl1pPr algn="l">
              <a:defRPr sz="25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280" y="4756064"/>
            <a:ext cx="3120390" cy="5911937"/>
          </a:xfrm>
        </p:spPr>
        <p:txBody>
          <a:bodyPr tIns="12802">
            <a:normAutofit/>
          </a:bodyPr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702560"/>
            <a:ext cx="3120390" cy="2048256"/>
          </a:xfrm>
        </p:spPr>
        <p:txBody>
          <a:bodyPr anchor="b"/>
          <a:lstStyle>
            <a:lvl1pPr algn="l">
              <a:defRPr sz="25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90211" y="2702560"/>
            <a:ext cx="3590849" cy="6486144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lumMod val="65000"/>
                  </a:schemeClr>
                </a:solidFill>
              </a:defRPr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4756062"/>
            <a:ext cx="3120390" cy="4489537"/>
          </a:xfrm>
        </p:spPr>
        <p:txBody>
          <a:bodyPr tIns="12802">
            <a:normAutofit/>
          </a:bodyPr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512658"/>
            <a:ext cx="8321040" cy="2133600"/>
          </a:xfrm>
          <a:prstGeom prst="rect">
            <a:avLst/>
          </a:prstGeom>
        </p:spPr>
        <p:txBody>
          <a:bodyPr vert="horz" lIns="128016" tIns="64008" rIns="128016" bIns="64008" rtlCol="0" anchor="b" anchorCtr="0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87041"/>
            <a:ext cx="832104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0750" y="11865187"/>
            <a:ext cx="160020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00" strike="noStrike" spc="84" baseline="0">
                <a:solidFill>
                  <a:schemeClr val="tx1"/>
                </a:solidFill>
              </a:defRPr>
            </a:lvl1pPr>
          </a:lstStyle>
          <a:p>
            <a:fld id="{F3978A95-98A7-419B-B208-1BEDD3AF1CE9}" type="datetimeFigureOut">
              <a:rPr lang="nl-NL" smtClean="0"/>
              <a:t>4-1-2015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00" cap="all" spc="84" baseline="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990" y="11865187"/>
            <a:ext cx="104013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500" baseline="0">
                <a:solidFill>
                  <a:schemeClr val="tx1"/>
                </a:solidFill>
              </a:defRPr>
            </a:lvl1pPr>
          </a:lstStyle>
          <a:p>
            <a:fld id="{92075225-6E1B-4F0C-9932-4DFE95E23E90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1280160" rtl="0" eaLnBrk="1" latinLnBrk="0" hangingPunct="1">
        <a:spcBef>
          <a:spcPct val="0"/>
        </a:spcBef>
        <a:buNone/>
        <a:defRPr sz="4200" kern="1200" cap="all" spc="7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0060" indent="-48006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 spc="42" baseline="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 spc="42" baseline="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 spc="42" baseline="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 spc="42" baseline="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 spc="42" baseline="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100000"/>
        </a:lnSpc>
        <a:spcBef>
          <a:spcPct val="20000"/>
        </a:spcBef>
        <a:spcAft>
          <a:spcPts val="840"/>
        </a:spcAft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598" y="145936"/>
            <a:ext cx="1559416" cy="187220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" y="2164080"/>
            <a:ext cx="1669519" cy="216408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" y="4456584"/>
            <a:ext cx="1669519" cy="216408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69519" cy="21640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6" y="6620664"/>
            <a:ext cx="1669519" cy="21640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6" y="8784743"/>
            <a:ext cx="1687997" cy="215804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614241" y="0"/>
            <a:ext cx="616435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WEDSTRIJDTRAINING</a:t>
            </a:r>
          </a:p>
          <a:p>
            <a:pPr algn="ctr"/>
            <a:r>
              <a:rPr lang="en-US" sz="48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2015</a:t>
            </a:r>
            <a:endParaRPr lang="nl-NL" sz="48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736833" y="1451371"/>
            <a:ext cx="61926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Gebaseerd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op de 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nieuwe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WDSF 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Techniekboeken</a:t>
            </a:r>
            <a:endParaRPr lang="nl-NL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4008325" y="2146678"/>
            <a:ext cx="21703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85000"/>
                  </a:schemeClr>
                </a:solidFill>
              </a:rPr>
              <a:t>DATA:</a:t>
            </a: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05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januari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19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januari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02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februari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16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februari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02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maart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16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maart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30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maart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13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april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27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april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11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mei</a:t>
            </a:r>
            <a:endParaRPr lang="en-US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85000"/>
                  </a:schemeClr>
                </a:solidFill>
              </a:rPr>
              <a:t>25 </a:t>
            </a:r>
            <a:r>
              <a:rPr lang="en-US" sz="2400" dirty="0" err="1" smtClean="0">
                <a:solidFill>
                  <a:schemeClr val="tx1">
                    <a:lumMod val="85000"/>
                  </a:schemeClr>
                </a:solidFill>
              </a:rPr>
              <a:t>mei</a:t>
            </a:r>
            <a:endParaRPr lang="nl-NL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093499" y="11671031"/>
            <a:ext cx="4507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</a:rPr>
              <a:t>KOSTEN: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€ 9,- per </a:t>
            </a:r>
            <a:r>
              <a:rPr lang="en-US" sz="2000" dirty="0" err="1" smtClean="0">
                <a:solidFill>
                  <a:schemeClr val="tx1">
                    <a:lumMod val="85000"/>
                  </a:schemeClr>
                </a:solidFill>
              </a:rPr>
              <a:t>persoon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 per training</a:t>
            </a:r>
            <a:endParaRPr lang="nl-NL" sz="20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025" y="6815474"/>
            <a:ext cx="2170347" cy="3255521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5635372" y="7529512"/>
            <a:ext cx="328760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O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nder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</a:schemeClr>
                </a:solidFill>
              </a:rPr>
              <a:t>leiding</a:t>
            </a:r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van</a:t>
            </a:r>
          </a:p>
          <a:p>
            <a:pPr algn="ctr"/>
            <a:r>
              <a:rPr lang="en-US" b="1" i="1" dirty="0" smtClean="0">
                <a:solidFill>
                  <a:schemeClr val="tx1">
                    <a:lumMod val="85000"/>
                  </a:schemeClr>
                </a:solidFill>
              </a:rPr>
              <a:t>ROBERT BOGAART</a:t>
            </a:r>
            <a:endParaRPr lang="nl-NL" b="1" i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85798" y="11683462"/>
            <a:ext cx="4507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</a:rPr>
              <a:t>TIJD: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20.00 </a:t>
            </a:r>
            <a:r>
              <a:rPr lang="en-US" sz="2000" dirty="0" err="1" smtClean="0">
                <a:solidFill>
                  <a:schemeClr val="tx1">
                    <a:lumMod val="85000"/>
                  </a:schemeClr>
                </a:solidFill>
              </a:rPr>
              <a:t>uur</a:t>
            </a:r>
            <a:r>
              <a:rPr lang="en-US" sz="2000" dirty="0" smtClean="0">
                <a:solidFill>
                  <a:schemeClr val="tx1">
                    <a:lumMod val="85000"/>
                  </a:schemeClr>
                </a:solidFill>
              </a:rPr>
              <a:t> – 21.30 </a:t>
            </a:r>
            <a:r>
              <a:rPr lang="en-US" sz="2000" dirty="0" err="1" smtClean="0">
                <a:solidFill>
                  <a:schemeClr val="tx1">
                    <a:lumMod val="85000"/>
                  </a:schemeClr>
                </a:solidFill>
              </a:rPr>
              <a:t>uur</a:t>
            </a:r>
            <a:endParaRPr lang="nl-NL" sz="20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71</TotalTime>
  <Words>53</Words>
  <Application>Microsoft Office PowerPoint</Application>
  <PresentationFormat>A3 (297 x 420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Horizon</vt:lpstr>
      <vt:lpstr>PowerPoint-presentatie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Bogaart</dc:creator>
  <cp:lastModifiedBy>Bogaart</cp:lastModifiedBy>
  <cp:revision>9</cp:revision>
  <dcterms:created xsi:type="dcterms:W3CDTF">2014-09-05T19:14:43Z</dcterms:created>
  <dcterms:modified xsi:type="dcterms:W3CDTF">2015-01-04T13:16:41Z</dcterms:modified>
</cp:coreProperties>
</file>